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9" r:id="rId4"/>
    <p:sldId id="266" r:id="rId5"/>
    <p:sldId id="267" r:id="rId6"/>
    <p:sldId id="268" r:id="rId7"/>
    <p:sldId id="265" r:id="rId8"/>
    <p:sldId id="270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03/08/2020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9515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022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849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4364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355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03/08/2020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es-CO" dirty="0"/>
              <a:t>Análisis sobre necesidades de reestructuración del plan de estudios del área de matemáticas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s-CO" dirty="0"/>
              <a:t>Trabajo académico desde la casa, directiva ministerial MEN 11 DECRETO MIN INTERIOR NO. 99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3200" dirty="0"/>
              <a:t>Un repaso por las competencias matemáticas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s-CO" dirty="0"/>
              <a:t>Formulación, comparación y ejercitación de procedimientos</a:t>
            </a:r>
          </a:p>
          <a:p>
            <a:r>
              <a:rPr lang="es-CO" dirty="0"/>
              <a:t>Modelación</a:t>
            </a:r>
          </a:p>
          <a:p>
            <a:r>
              <a:rPr lang="es-CO" dirty="0"/>
              <a:t>Comunicación</a:t>
            </a:r>
          </a:p>
          <a:p>
            <a:r>
              <a:rPr lang="es-CO" dirty="0"/>
              <a:t>Razonamiento</a:t>
            </a:r>
          </a:p>
          <a:p>
            <a:r>
              <a:rPr lang="es-CO" dirty="0"/>
              <a:t>Formulación, tratamiento y resolución de problemas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MX" dirty="0">
                <a:latin typeface="Century Gothic" panose="020B0502020202020204" pitchFamily="34" charset="0"/>
              </a:rPr>
              <a:t>La formulación, comparación y ejercitación de procedimientos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976847"/>
            <a:ext cx="4489704" cy="4214948"/>
          </a:xfrm>
        </p:spPr>
        <p:txBody>
          <a:bodyPr rtlCol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Es la construcción y ejecución segura y rápida de procedimientos mecánicos o de rutina, también llamados “algoritmos”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La práctica necesaria  aumenta la velocidad y precisión de  ejecución sin oscurecer la comprensión de su carácter.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5" name="Picture 2" descr="Ejercicios de cálculo mental para niños de Primaria — Eres Mamá">
            <a:extLst>
              <a:ext uri="{FF2B5EF4-FFF2-40B4-BE49-F238E27FC236}">
                <a16:creationId xmlns:a16="http://schemas.microsoft.com/office/drawing/2014/main" xmlns="" id="{B9A46268-E787-4DA6-BAEB-9CEC1E6C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94" y="2531336"/>
            <a:ext cx="3406078" cy="22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MX" dirty="0">
                <a:latin typeface="Century Gothic" panose="020B0502020202020204" pitchFamily="34" charset="0"/>
              </a:rPr>
              <a:t>Modelación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31520" y="2464526"/>
            <a:ext cx="4489704" cy="2873394"/>
          </a:xfrm>
        </p:spPr>
        <p:txBody>
          <a:bodyPr rtlCol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Puede entenderse como la detección de esquemas que se repiten en las situaciones cotidianas, científicas y matemáticas para reconstruirlas mentalmente.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052" name="Picture 4" descr="Sobre el modelado matemático - Fernando Sancho Caparrini">
            <a:extLst>
              <a:ext uri="{FF2B5EF4-FFF2-40B4-BE49-F238E27FC236}">
                <a16:creationId xmlns:a16="http://schemas.microsoft.com/office/drawing/2014/main" xmlns="" id="{98BACA7A-BFFC-4FC8-894A-582DB201E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9798"/>
            <a:ext cx="5131061" cy="28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MX" dirty="0">
                <a:latin typeface="Century Gothic" panose="020B0502020202020204" pitchFamily="34" charset="0"/>
              </a:rPr>
              <a:t>Comunicación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31520" y="2464526"/>
            <a:ext cx="4489704" cy="2873394"/>
          </a:xfrm>
        </p:spPr>
        <p:txBody>
          <a:bodyPr rtlCol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Abarca la adquisición  y dominio de los lenguajes propios de las matemáticas y la habilidad para compartirlo.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074" name="Picture 2" descr="aprendizaje preescolar basa destrezas sociales ciencia ambiente ...">
            <a:extLst>
              <a:ext uri="{FF2B5EF4-FFF2-40B4-BE49-F238E27FC236}">
                <a16:creationId xmlns:a16="http://schemas.microsoft.com/office/drawing/2014/main" xmlns="" id="{6C7187E2-8B00-4C79-A0C1-C3847E3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7395"/>
            <a:ext cx="4230376" cy="24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MX" dirty="0">
                <a:latin typeface="Century Gothic" panose="020B0502020202020204" pitchFamily="34" charset="0"/>
              </a:rPr>
              <a:t>Razonamiento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22812" y="2760617"/>
            <a:ext cx="4489704" cy="2873394"/>
          </a:xfrm>
        </p:spPr>
        <p:txBody>
          <a:bodyPr rtlCol="0"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Comprende la capacidad para percibir regularidades y relaciones; hacer predicciones y conjeturas; justificar o refutar esas conjeturas; dar explicaciones coherentes; proponer interpretaciones y respuestas posibles y adoptarlas o rechazarlas con argumentos y razones.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098" name="Picture 2" descr="Profesor De Razonamiento Matemático En Linea - Home | Facebook">
            <a:extLst>
              <a:ext uri="{FF2B5EF4-FFF2-40B4-BE49-F238E27FC236}">
                <a16:creationId xmlns:a16="http://schemas.microsoft.com/office/drawing/2014/main" xmlns="" id="{FAD9683B-1659-480F-8FF7-EE215182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2373431"/>
            <a:ext cx="3847685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MX" dirty="0">
                <a:latin typeface="Century Gothic" panose="020B0502020202020204" pitchFamily="34" charset="0"/>
              </a:rPr>
              <a:t>La formulación, tratamiento y resolución de problemas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976847"/>
            <a:ext cx="4489704" cy="4214948"/>
          </a:xfrm>
        </p:spPr>
        <p:txBody>
          <a:bodyPr rtlCol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Principal eje organizador del currículo de matemáticas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Los problemas pueden surgir del mundo cotidiano cercano o lejano, pero también de otras ciencias y de las mismas matemáticas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028" name="Picture 4" descr="Que estrategias Didácticas se pueden aplicar para mejorar las ...">
            <a:extLst>
              <a:ext uri="{FF2B5EF4-FFF2-40B4-BE49-F238E27FC236}">
                <a16:creationId xmlns:a16="http://schemas.microsoft.com/office/drawing/2014/main" xmlns="" id="{8B8CA537-36DF-4F65-9086-1DA3F5E34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t="50490" r="24718"/>
          <a:stretch/>
        </p:blipFill>
        <p:spPr bwMode="auto">
          <a:xfrm>
            <a:off x="6690089" y="2528614"/>
            <a:ext cx="3180605" cy="22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E3455F-FA81-4073-9587-B7B67E6E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/>
              <a:t>Propuesta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FF0DF88-9FC2-438C-8F48-B53A664C3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794" y="2739184"/>
            <a:ext cx="10476412" cy="31826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CO" sz="3600" dirty="0">
                <a:latin typeface="Century Gothic" panose="020B0502020202020204" pitchFamily="34" charset="0"/>
              </a:rPr>
              <a:t>No modificar el plan de estudios en sus aprendizajes, en su lugar se priorizará la competencia de </a:t>
            </a:r>
            <a:r>
              <a:rPr lang="es-MX" sz="3600" dirty="0">
                <a:latin typeface="Century Gothic" panose="020B0502020202020204" pitchFamily="34" charset="0"/>
              </a:rPr>
              <a:t>formulación, comparación y ejercitación de procedimientos. </a:t>
            </a:r>
            <a:endParaRPr lang="es-CO" sz="36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890FAAA-EF5C-46A8-BEE3-F117659169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89" y="746036"/>
            <a:ext cx="3475485" cy="769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470,9411"/>
  <p:tag name="LATEXADDIN" val="\documentclass{article}&#10;\usepackage{amsmath}&#10;\pagestyle{empty}&#10;\begin{document}&#10;&#10;&#10;$e^{i\pi}=-1$ &#10;&#10;\end{document}"/>
  <p:tag name="IGUANATEXSIZE" val="60"/>
  <p:tag name="IGUANATEXCURSOR" val="95"/>
  <p:tag name="TRANSPARENCY" val="Verdadero"/>
  <p:tag name="FILENAME" val=""/>
  <p:tag name="LATEXENGINEID" val="0"/>
  <p:tag name="TEMPFOLDER" val="c:\temp\"/>
  <p:tag name="LATEXFORMHEIGHT" val="312"/>
  <p:tag name="LATEXFORMWIDTH" val="384"/>
  <p:tag name="LATEXFORMWRAP" val="Verdadero"/>
  <p:tag name="BITMAPVECTOR" val="0"/>
</p:tagLst>
</file>

<file path=ppt/theme/theme1.xml><?xml version="1.0" encoding="utf-8"?>
<a:theme xmlns:a="http://schemas.openxmlformats.org/drawingml/2006/main" name="Asuntos educativo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47</TotalTime>
  <Words>249</Words>
  <Application>Microsoft Office PowerPoint</Application>
  <PresentationFormat>Panorámica</PresentationFormat>
  <Paragraphs>29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Asuntos educativos 16x9</vt:lpstr>
      <vt:lpstr>Análisis sobre necesidades de reestructuración del plan de estudios del área de matemáticas </vt:lpstr>
      <vt:lpstr>Un repaso por las competencias matemáticas</vt:lpstr>
      <vt:lpstr>La formulación, comparación y ejercitación de procedimientos</vt:lpstr>
      <vt:lpstr>Modelación</vt:lpstr>
      <vt:lpstr>Comunicación</vt:lpstr>
      <vt:lpstr>Razonamiento</vt:lpstr>
      <vt:lpstr>La formulación, tratamiento y resolución de problemas</vt:lpstr>
      <vt:lpstr>Propuesta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sobre necesidades de reestructuración del plan de estudios del área de matemáticas</dc:title>
  <dc:creator>jaime florez</dc:creator>
  <cp:lastModifiedBy>Personal</cp:lastModifiedBy>
  <cp:revision>10</cp:revision>
  <dcterms:created xsi:type="dcterms:W3CDTF">2020-07-22T13:26:46Z</dcterms:created>
  <dcterms:modified xsi:type="dcterms:W3CDTF">2020-08-04T04:25:48Z</dcterms:modified>
</cp:coreProperties>
</file>